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43919775" cy="32759650"/>
  <p:notesSz cx="9144000" cy="6858000"/>
  <p:defaultTextStyle>
    <a:defPPr>
      <a:defRPr lang="en-US"/>
    </a:defPPr>
    <a:lvl1pPr marL="0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1pPr>
    <a:lvl2pPr marL="1369176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2pPr>
    <a:lvl3pPr marL="2738350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3pPr>
    <a:lvl4pPr marL="4107524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4pPr>
    <a:lvl5pPr marL="5476699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5pPr>
    <a:lvl6pPr marL="6845875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6pPr>
    <a:lvl7pPr marL="8215050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7pPr>
    <a:lvl8pPr marL="9584224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8pPr>
    <a:lvl9pPr marL="10953400" algn="l" defTabSz="2738350" rtl="0" eaLnBrk="1" latinLnBrk="0" hangingPunct="1">
      <a:defRPr sz="54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3" userDrawn="1">
          <p15:clr>
            <a:srgbClr val="A4A3A4"/>
          </p15:clr>
        </p15:guide>
        <p15:guide id="2" orient="horz" pos="287" userDrawn="1">
          <p15:clr>
            <a:srgbClr val="A4A3A4"/>
          </p15:clr>
        </p15:guide>
        <p15:guide id="3" orient="horz" pos="20063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582" userDrawn="1">
          <p15:clr>
            <a:srgbClr val="A4A3A4"/>
          </p15:clr>
        </p15:guide>
        <p15:guide id="6" pos="270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BEB"/>
    <a:srgbClr val="C7A1E3"/>
    <a:srgbClr val="DCC4EE"/>
    <a:srgbClr val="B482DA"/>
    <a:srgbClr val="81C9FF"/>
    <a:srgbClr val="25A2FF"/>
    <a:srgbClr val="4BB2FF"/>
    <a:srgbClr val="BDE3FF"/>
    <a:srgbClr val="8BCDFF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5" autoAdjust="0"/>
    <p:restoredTop sz="94963" autoAdjust="0"/>
  </p:normalViewPr>
  <p:slideViewPr>
    <p:cSldViewPr snapToGrid="0" snapToObjects="1" showGuides="1">
      <p:cViewPr varScale="1">
        <p:scale>
          <a:sx n="17" d="100"/>
          <a:sy n="17" d="100"/>
        </p:scale>
        <p:origin x="1747" y="110"/>
      </p:cViewPr>
      <p:guideLst>
        <p:guide orient="horz" pos="3303"/>
        <p:guide orient="horz" pos="287"/>
        <p:guide orient="horz" pos="20063"/>
        <p:guide orient="horz"/>
        <p:guide pos="582"/>
        <p:guide pos="270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BE522D-9D67-41FC-9C3F-0FEDD075BCA7}" type="doc">
      <dgm:prSet loTypeId="urn:microsoft.com/office/officeart/2005/8/layout/radial2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64FD99D0-7ED7-4A54-8744-52238FE0211F}">
      <dgm:prSet phldrT="[Text]" phldr="1"/>
      <dgm:spPr/>
      <dgm:t>
        <a:bodyPr/>
        <a:lstStyle/>
        <a:p>
          <a:endParaRPr lang="en-IN" dirty="0"/>
        </a:p>
      </dgm:t>
    </dgm:pt>
    <dgm:pt modelId="{7DE8720C-D669-4A43-8407-85E6F4892BAE}" type="parTrans" cxnId="{CAF9ED05-56B5-4490-9C27-B651991BFE73}">
      <dgm:prSet/>
      <dgm:spPr/>
      <dgm:t>
        <a:bodyPr/>
        <a:lstStyle/>
        <a:p>
          <a:endParaRPr lang="en-IN"/>
        </a:p>
      </dgm:t>
    </dgm:pt>
    <dgm:pt modelId="{8DD7A448-30D9-4B58-A59A-852D27912031}" type="sibTrans" cxnId="{CAF9ED05-56B5-4490-9C27-B651991BFE73}">
      <dgm:prSet/>
      <dgm:spPr/>
      <dgm:t>
        <a:bodyPr/>
        <a:lstStyle/>
        <a:p>
          <a:endParaRPr lang="en-IN"/>
        </a:p>
      </dgm:t>
    </dgm:pt>
    <dgm:pt modelId="{C4F0EAFD-92E1-43DD-9E39-AF9FFD18D186}">
      <dgm:prSet phldrT="[Text]" phldr="1"/>
      <dgm:spPr/>
      <dgm:t>
        <a:bodyPr/>
        <a:lstStyle/>
        <a:p>
          <a:endParaRPr lang="en-IN"/>
        </a:p>
      </dgm:t>
    </dgm:pt>
    <dgm:pt modelId="{155D424B-D81F-4DB0-888C-515EF0CAEE4F}" type="parTrans" cxnId="{0F20BE4C-5B90-4094-AE99-349EBBADDD44}">
      <dgm:prSet/>
      <dgm:spPr/>
      <dgm:t>
        <a:bodyPr/>
        <a:lstStyle/>
        <a:p>
          <a:endParaRPr lang="en-IN"/>
        </a:p>
      </dgm:t>
    </dgm:pt>
    <dgm:pt modelId="{44106DCC-6437-42A6-B6BE-F009680CFBAD}" type="sibTrans" cxnId="{0F20BE4C-5B90-4094-AE99-349EBBADDD44}">
      <dgm:prSet/>
      <dgm:spPr/>
      <dgm:t>
        <a:bodyPr/>
        <a:lstStyle/>
        <a:p>
          <a:endParaRPr lang="en-IN"/>
        </a:p>
      </dgm:t>
    </dgm:pt>
    <dgm:pt modelId="{02496248-7A59-413E-963B-F6080F5CFCE0}">
      <dgm:prSet phldrT="[Text]" phldr="1"/>
      <dgm:spPr/>
      <dgm:t>
        <a:bodyPr/>
        <a:lstStyle/>
        <a:p>
          <a:endParaRPr lang="en-IN"/>
        </a:p>
      </dgm:t>
    </dgm:pt>
    <dgm:pt modelId="{C7ACA567-F3AC-4DCE-915C-62A24A1BFAE4}" type="parTrans" cxnId="{072BD82D-67A5-4D3B-8050-F4A1FC8E97B9}">
      <dgm:prSet/>
      <dgm:spPr/>
      <dgm:t>
        <a:bodyPr/>
        <a:lstStyle/>
        <a:p>
          <a:endParaRPr lang="en-IN"/>
        </a:p>
      </dgm:t>
    </dgm:pt>
    <dgm:pt modelId="{DA202D8D-C5E6-4A2E-B766-643DF1BBD935}" type="sibTrans" cxnId="{072BD82D-67A5-4D3B-8050-F4A1FC8E97B9}">
      <dgm:prSet/>
      <dgm:spPr/>
      <dgm:t>
        <a:bodyPr/>
        <a:lstStyle/>
        <a:p>
          <a:endParaRPr lang="en-IN"/>
        </a:p>
      </dgm:t>
    </dgm:pt>
    <dgm:pt modelId="{B942B076-7FC3-4392-8C06-D54EDA8F2434}">
      <dgm:prSet phldrT="[Text]" phldr="1"/>
      <dgm:spPr/>
      <dgm:t>
        <a:bodyPr/>
        <a:lstStyle/>
        <a:p>
          <a:endParaRPr lang="en-IN" dirty="0"/>
        </a:p>
      </dgm:t>
    </dgm:pt>
    <dgm:pt modelId="{D8461165-4FC6-47C8-9184-A9FBD7740971}" type="parTrans" cxnId="{CD64685D-6E8C-48D5-8139-C8A88F6074D3}">
      <dgm:prSet/>
      <dgm:spPr/>
      <dgm:t>
        <a:bodyPr/>
        <a:lstStyle/>
        <a:p>
          <a:endParaRPr lang="en-IN"/>
        </a:p>
      </dgm:t>
    </dgm:pt>
    <dgm:pt modelId="{EF02354B-B146-4011-80A6-3CE7FC422A2E}" type="sibTrans" cxnId="{CD64685D-6E8C-48D5-8139-C8A88F6074D3}">
      <dgm:prSet/>
      <dgm:spPr/>
      <dgm:t>
        <a:bodyPr/>
        <a:lstStyle/>
        <a:p>
          <a:endParaRPr lang="en-IN"/>
        </a:p>
      </dgm:t>
    </dgm:pt>
    <dgm:pt modelId="{057A1946-F599-4BFA-BBBA-8A0D6E27563E}">
      <dgm:prSet phldrT="[Text]" phldr="1"/>
      <dgm:spPr/>
      <dgm:t>
        <a:bodyPr/>
        <a:lstStyle/>
        <a:p>
          <a:endParaRPr lang="en-IN"/>
        </a:p>
      </dgm:t>
    </dgm:pt>
    <dgm:pt modelId="{D2DC4772-A06F-4A59-AB39-A3813BE0CC60}" type="parTrans" cxnId="{3B1DB5FD-BB5E-4F55-8B0C-0F8566D8D09E}">
      <dgm:prSet/>
      <dgm:spPr/>
      <dgm:t>
        <a:bodyPr/>
        <a:lstStyle/>
        <a:p>
          <a:endParaRPr lang="en-IN"/>
        </a:p>
      </dgm:t>
    </dgm:pt>
    <dgm:pt modelId="{8DA247D8-B2BB-4FD4-8ECA-8856A89273CE}" type="sibTrans" cxnId="{3B1DB5FD-BB5E-4F55-8B0C-0F8566D8D09E}">
      <dgm:prSet/>
      <dgm:spPr/>
      <dgm:t>
        <a:bodyPr/>
        <a:lstStyle/>
        <a:p>
          <a:endParaRPr lang="en-IN"/>
        </a:p>
      </dgm:t>
    </dgm:pt>
    <dgm:pt modelId="{9AA8C871-3C89-47BB-B3EC-B8E722DA8755}">
      <dgm:prSet phldrT="[Text]" phldr="1"/>
      <dgm:spPr/>
      <dgm:t>
        <a:bodyPr/>
        <a:lstStyle/>
        <a:p>
          <a:endParaRPr lang="en-IN"/>
        </a:p>
      </dgm:t>
    </dgm:pt>
    <dgm:pt modelId="{014947BD-F26A-4E96-B077-29854E6DB3C4}" type="parTrans" cxnId="{B88C702D-F6C7-44C9-98CD-E7E376979279}">
      <dgm:prSet/>
      <dgm:spPr/>
      <dgm:t>
        <a:bodyPr/>
        <a:lstStyle/>
        <a:p>
          <a:endParaRPr lang="en-IN"/>
        </a:p>
      </dgm:t>
    </dgm:pt>
    <dgm:pt modelId="{08371EEB-3413-4962-BCAA-5669551BD654}" type="sibTrans" cxnId="{B88C702D-F6C7-44C9-98CD-E7E376979279}">
      <dgm:prSet/>
      <dgm:spPr/>
      <dgm:t>
        <a:bodyPr/>
        <a:lstStyle/>
        <a:p>
          <a:endParaRPr lang="en-IN"/>
        </a:p>
      </dgm:t>
    </dgm:pt>
    <dgm:pt modelId="{FE534CC5-D7ED-4246-9ADF-76592DB9E7FB}">
      <dgm:prSet phldrT="[Text]" phldr="1"/>
      <dgm:spPr/>
      <dgm:t>
        <a:bodyPr/>
        <a:lstStyle/>
        <a:p>
          <a:endParaRPr lang="en-IN"/>
        </a:p>
      </dgm:t>
    </dgm:pt>
    <dgm:pt modelId="{CFDCF7D4-1E99-414B-B387-17EEF91A4DE2}" type="parTrans" cxnId="{785B3559-F204-42C4-BD5C-F5516E6C28E6}">
      <dgm:prSet/>
      <dgm:spPr/>
      <dgm:t>
        <a:bodyPr/>
        <a:lstStyle/>
        <a:p>
          <a:endParaRPr lang="en-IN"/>
        </a:p>
      </dgm:t>
    </dgm:pt>
    <dgm:pt modelId="{4DA28623-7898-44E3-8304-72F1D5FD1E17}" type="sibTrans" cxnId="{785B3559-F204-42C4-BD5C-F5516E6C28E6}">
      <dgm:prSet/>
      <dgm:spPr/>
      <dgm:t>
        <a:bodyPr/>
        <a:lstStyle/>
        <a:p>
          <a:endParaRPr lang="en-IN"/>
        </a:p>
      </dgm:t>
    </dgm:pt>
    <dgm:pt modelId="{07E341EF-F77D-4AE3-8B25-A6238F6C5F46}">
      <dgm:prSet phldrT="[Text]" phldr="1"/>
      <dgm:spPr/>
      <dgm:t>
        <a:bodyPr/>
        <a:lstStyle/>
        <a:p>
          <a:endParaRPr lang="en-IN"/>
        </a:p>
      </dgm:t>
    </dgm:pt>
    <dgm:pt modelId="{BA7E8634-183F-4984-9867-36E76C17C5A5}" type="parTrans" cxnId="{08F8C964-6D51-4243-B5C3-3F65F8D0BCF8}">
      <dgm:prSet/>
      <dgm:spPr/>
      <dgm:t>
        <a:bodyPr/>
        <a:lstStyle/>
        <a:p>
          <a:endParaRPr lang="en-IN"/>
        </a:p>
      </dgm:t>
    </dgm:pt>
    <dgm:pt modelId="{A819EACB-7D19-4159-B115-AD1CC07D6590}" type="sibTrans" cxnId="{08F8C964-6D51-4243-B5C3-3F65F8D0BCF8}">
      <dgm:prSet/>
      <dgm:spPr/>
      <dgm:t>
        <a:bodyPr/>
        <a:lstStyle/>
        <a:p>
          <a:endParaRPr lang="en-IN"/>
        </a:p>
      </dgm:t>
    </dgm:pt>
    <dgm:pt modelId="{BEF0805C-55C4-43C8-ADB8-B27E99D1F5E1}">
      <dgm:prSet phldrT="[Text]" phldr="1"/>
      <dgm:spPr/>
      <dgm:t>
        <a:bodyPr/>
        <a:lstStyle/>
        <a:p>
          <a:endParaRPr lang="en-IN"/>
        </a:p>
      </dgm:t>
    </dgm:pt>
    <dgm:pt modelId="{1861B189-4BF1-4893-82E7-410B912DEFB9}" type="parTrans" cxnId="{4FA74CDB-6661-4B55-B4B4-E2FA19E39C58}">
      <dgm:prSet/>
      <dgm:spPr/>
      <dgm:t>
        <a:bodyPr/>
        <a:lstStyle/>
        <a:p>
          <a:endParaRPr lang="en-IN"/>
        </a:p>
      </dgm:t>
    </dgm:pt>
    <dgm:pt modelId="{1CBF1E51-0ADA-4903-9674-3DFF16C6F1D2}" type="sibTrans" cxnId="{4FA74CDB-6661-4B55-B4B4-E2FA19E39C58}">
      <dgm:prSet/>
      <dgm:spPr/>
      <dgm:t>
        <a:bodyPr/>
        <a:lstStyle/>
        <a:p>
          <a:endParaRPr lang="en-IN"/>
        </a:p>
      </dgm:t>
    </dgm:pt>
    <dgm:pt modelId="{A6FB0B04-0A2E-4B19-AE00-75B0CD846BE3}" type="pres">
      <dgm:prSet presAssocID="{12BE522D-9D67-41FC-9C3F-0FEDD075BCA7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C8A92F3-00B4-4996-B20B-3C9F75A8E237}" type="pres">
      <dgm:prSet presAssocID="{12BE522D-9D67-41FC-9C3F-0FEDD075BCA7}" presName="cycle" presStyleCnt="0"/>
      <dgm:spPr/>
    </dgm:pt>
    <dgm:pt modelId="{3A1BA207-29A5-4941-85F3-E19F76C534E2}" type="pres">
      <dgm:prSet presAssocID="{12BE522D-9D67-41FC-9C3F-0FEDD075BCA7}" presName="centerShape" presStyleCnt="0"/>
      <dgm:spPr/>
    </dgm:pt>
    <dgm:pt modelId="{0056E8BD-195D-486C-A2F4-097C38913122}" type="pres">
      <dgm:prSet presAssocID="{12BE522D-9D67-41FC-9C3F-0FEDD075BCA7}" presName="connSite" presStyleLbl="node1" presStyleIdx="0" presStyleCnt="4"/>
      <dgm:spPr/>
    </dgm:pt>
    <dgm:pt modelId="{6B060611-6445-44E3-9023-92833CBF66AC}" type="pres">
      <dgm:prSet presAssocID="{12BE522D-9D67-41FC-9C3F-0FEDD075BCA7}" presName="visible" presStyleLbl="node1" presStyleIdx="0" presStyleCnt="4"/>
      <dgm:spPr/>
    </dgm:pt>
    <dgm:pt modelId="{851FFAF4-2A9A-42A4-AE22-9C73892AFF9D}" type="pres">
      <dgm:prSet presAssocID="{7DE8720C-D669-4A43-8407-85E6F4892BAE}" presName="Name25" presStyleLbl="parChTrans1D1" presStyleIdx="0" presStyleCnt="3"/>
      <dgm:spPr/>
    </dgm:pt>
    <dgm:pt modelId="{8BE9E711-84FA-4591-9999-55B7E59B09E3}" type="pres">
      <dgm:prSet presAssocID="{64FD99D0-7ED7-4A54-8744-52238FE0211F}" presName="node" presStyleCnt="0"/>
      <dgm:spPr/>
    </dgm:pt>
    <dgm:pt modelId="{AECB6883-826B-493A-8E8F-B69F57846E9B}" type="pres">
      <dgm:prSet presAssocID="{64FD99D0-7ED7-4A54-8744-52238FE0211F}" presName="parentNode" presStyleLbl="node1" presStyleIdx="1" presStyleCnt="4">
        <dgm:presLayoutVars>
          <dgm:chMax val="1"/>
          <dgm:bulletEnabled val="1"/>
        </dgm:presLayoutVars>
      </dgm:prSet>
      <dgm:spPr/>
    </dgm:pt>
    <dgm:pt modelId="{81BC53DD-BA87-4079-BB7A-EBA01878224D}" type="pres">
      <dgm:prSet presAssocID="{64FD99D0-7ED7-4A54-8744-52238FE0211F}" presName="childNode" presStyleLbl="revTx" presStyleIdx="0" presStyleCnt="3">
        <dgm:presLayoutVars>
          <dgm:bulletEnabled val="1"/>
        </dgm:presLayoutVars>
      </dgm:prSet>
      <dgm:spPr/>
    </dgm:pt>
    <dgm:pt modelId="{46E6F09A-3BED-4D71-BB71-46C9A49BFF32}" type="pres">
      <dgm:prSet presAssocID="{D8461165-4FC6-47C8-9184-A9FBD7740971}" presName="Name25" presStyleLbl="parChTrans1D1" presStyleIdx="1" presStyleCnt="3"/>
      <dgm:spPr/>
    </dgm:pt>
    <dgm:pt modelId="{794D4546-0345-4119-A736-975DEF768DC1}" type="pres">
      <dgm:prSet presAssocID="{B942B076-7FC3-4392-8C06-D54EDA8F2434}" presName="node" presStyleCnt="0"/>
      <dgm:spPr/>
    </dgm:pt>
    <dgm:pt modelId="{D5557EAD-5E52-42EF-8437-10B7FF472298}" type="pres">
      <dgm:prSet presAssocID="{B942B076-7FC3-4392-8C06-D54EDA8F2434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9A9F66EF-A457-4530-A648-81BF285FA9F2}" type="pres">
      <dgm:prSet presAssocID="{B942B076-7FC3-4392-8C06-D54EDA8F2434}" presName="childNode" presStyleLbl="revTx" presStyleIdx="1" presStyleCnt="3">
        <dgm:presLayoutVars>
          <dgm:bulletEnabled val="1"/>
        </dgm:presLayoutVars>
      </dgm:prSet>
      <dgm:spPr/>
    </dgm:pt>
    <dgm:pt modelId="{978261C5-AFE9-4A51-8182-E9006DE09477}" type="pres">
      <dgm:prSet presAssocID="{CFDCF7D4-1E99-414B-B387-17EEF91A4DE2}" presName="Name25" presStyleLbl="parChTrans1D1" presStyleIdx="2" presStyleCnt="3"/>
      <dgm:spPr/>
    </dgm:pt>
    <dgm:pt modelId="{DC12D862-100E-4BBE-8760-D41C8AA0183B}" type="pres">
      <dgm:prSet presAssocID="{FE534CC5-D7ED-4246-9ADF-76592DB9E7FB}" presName="node" presStyleCnt="0"/>
      <dgm:spPr/>
    </dgm:pt>
    <dgm:pt modelId="{82BE5FF1-BD35-4C33-85FF-265F0A33B491}" type="pres">
      <dgm:prSet presAssocID="{FE534CC5-D7ED-4246-9ADF-76592DB9E7FB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67F982C8-C5AB-4F5A-B4F8-A9EF891B8CD5}" type="pres">
      <dgm:prSet presAssocID="{FE534CC5-D7ED-4246-9ADF-76592DB9E7FB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CAF9ED05-56B5-4490-9C27-B651991BFE73}" srcId="{12BE522D-9D67-41FC-9C3F-0FEDD075BCA7}" destId="{64FD99D0-7ED7-4A54-8744-52238FE0211F}" srcOrd="0" destOrd="0" parTransId="{7DE8720C-D669-4A43-8407-85E6F4892BAE}" sibTransId="{8DD7A448-30D9-4B58-A59A-852D27912031}"/>
    <dgm:cxn modelId="{F281E424-AE3D-43B2-8A1C-C05A7D8CEF53}" type="presOf" srcId="{057A1946-F599-4BFA-BBBA-8A0D6E27563E}" destId="{9A9F66EF-A457-4530-A648-81BF285FA9F2}" srcOrd="0" destOrd="0" presId="urn:microsoft.com/office/officeart/2005/8/layout/radial2"/>
    <dgm:cxn modelId="{AF427629-C1DE-49C7-9460-C705B4956C3E}" type="presOf" srcId="{BEF0805C-55C4-43C8-ADB8-B27E99D1F5E1}" destId="{67F982C8-C5AB-4F5A-B4F8-A9EF891B8CD5}" srcOrd="0" destOrd="1" presId="urn:microsoft.com/office/officeart/2005/8/layout/radial2"/>
    <dgm:cxn modelId="{B88C702D-F6C7-44C9-98CD-E7E376979279}" srcId="{B942B076-7FC3-4392-8C06-D54EDA8F2434}" destId="{9AA8C871-3C89-47BB-B3EC-B8E722DA8755}" srcOrd="1" destOrd="0" parTransId="{014947BD-F26A-4E96-B077-29854E6DB3C4}" sibTransId="{08371EEB-3413-4962-BCAA-5669551BD654}"/>
    <dgm:cxn modelId="{072BD82D-67A5-4D3B-8050-F4A1FC8E97B9}" srcId="{64FD99D0-7ED7-4A54-8744-52238FE0211F}" destId="{02496248-7A59-413E-963B-F6080F5CFCE0}" srcOrd="1" destOrd="0" parTransId="{C7ACA567-F3AC-4DCE-915C-62A24A1BFAE4}" sibTransId="{DA202D8D-C5E6-4A2E-B766-643DF1BBD935}"/>
    <dgm:cxn modelId="{CD64685D-6E8C-48D5-8139-C8A88F6074D3}" srcId="{12BE522D-9D67-41FC-9C3F-0FEDD075BCA7}" destId="{B942B076-7FC3-4392-8C06-D54EDA8F2434}" srcOrd="1" destOrd="0" parTransId="{D8461165-4FC6-47C8-9184-A9FBD7740971}" sibTransId="{EF02354B-B146-4011-80A6-3CE7FC422A2E}"/>
    <dgm:cxn modelId="{08F8C964-6D51-4243-B5C3-3F65F8D0BCF8}" srcId="{FE534CC5-D7ED-4246-9ADF-76592DB9E7FB}" destId="{07E341EF-F77D-4AE3-8B25-A6238F6C5F46}" srcOrd="0" destOrd="0" parTransId="{BA7E8634-183F-4984-9867-36E76C17C5A5}" sibTransId="{A819EACB-7D19-4159-B115-AD1CC07D6590}"/>
    <dgm:cxn modelId="{0F20BE4C-5B90-4094-AE99-349EBBADDD44}" srcId="{64FD99D0-7ED7-4A54-8744-52238FE0211F}" destId="{C4F0EAFD-92E1-43DD-9E39-AF9FFD18D186}" srcOrd="0" destOrd="0" parTransId="{155D424B-D81F-4DB0-888C-515EF0CAEE4F}" sibTransId="{44106DCC-6437-42A6-B6BE-F009680CFBAD}"/>
    <dgm:cxn modelId="{62AB5877-765A-4FFC-9BEC-C92064F748F2}" type="presOf" srcId="{64FD99D0-7ED7-4A54-8744-52238FE0211F}" destId="{AECB6883-826B-493A-8E8F-B69F57846E9B}" srcOrd="0" destOrd="0" presId="urn:microsoft.com/office/officeart/2005/8/layout/radial2"/>
    <dgm:cxn modelId="{785B3559-F204-42C4-BD5C-F5516E6C28E6}" srcId="{12BE522D-9D67-41FC-9C3F-0FEDD075BCA7}" destId="{FE534CC5-D7ED-4246-9ADF-76592DB9E7FB}" srcOrd="2" destOrd="0" parTransId="{CFDCF7D4-1E99-414B-B387-17EEF91A4DE2}" sibTransId="{4DA28623-7898-44E3-8304-72F1D5FD1E17}"/>
    <dgm:cxn modelId="{15BACF8B-33BA-4EE6-A438-9386A3037A6F}" type="presOf" srcId="{07E341EF-F77D-4AE3-8B25-A6238F6C5F46}" destId="{67F982C8-C5AB-4F5A-B4F8-A9EF891B8CD5}" srcOrd="0" destOrd="0" presId="urn:microsoft.com/office/officeart/2005/8/layout/radial2"/>
    <dgm:cxn modelId="{DF2310A3-A530-4FDC-94D0-E286F9721F34}" type="presOf" srcId="{02496248-7A59-413E-963B-F6080F5CFCE0}" destId="{81BC53DD-BA87-4079-BB7A-EBA01878224D}" srcOrd="0" destOrd="1" presId="urn:microsoft.com/office/officeart/2005/8/layout/radial2"/>
    <dgm:cxn modelId="{2981B4BD-BD34-4D17-86B5-0D659B900D24}" type="presOf" srcId="{D8461165-4FC6-47C8-9184-A9FBD7740971}" destId="{46E6F09A-3BED-4D71-BB71-46C9A49BFF32}" srcOrd="0" destOrd="0" presId="urn:microsoft.com/office/officeart/2005/8/layout/radial2"/>
    <dgm:cxn modelId="{A64010C4-310C-4DD9-99F0-C4301E42C7A9}" type="presOf" srcId="{7DE8720C-D669-4A43-8407-85E6F4892BAE}" destId="{851FFAF4-2A9A-42A4-AE22-9C73892AFF9D}" srcOrd="0" destOrd="0" presId="urn:microsoft.com/office/officeart/2005/8/layout/radial2"/>
    <dgm:cxn modelId="{43CC2ECA-FE05-408C-A458-25CC34B1A490}" type="presOf" srcId="{12BE522D-9D67-41FC-9C3F-0FEDD075BCA7}" destId="{A6FB0B04-0A2E-4B19-AE00-75B0CD846BE3}" srcOrd="0" destOrd="0" presId="urn:microsoft.com/office/officeart/2005/8/layout/radial2"/>
    <dgm:cxn modelId="{F269F5CF-1F82-480F-A8FC-20684424225E}" type="presOf" srcId="{9AA8C871-3C89-47BB-B3EC-B8E722DA8755}" destId="{9A9F66EF-A457-4530-A648-81BF285FA9F2}" srcOrd="0" destOrd="1" presId="urn:microsoft.com/office/officeart/2005/8/layout/radial2"/>
    <dgm:cxn modelId="{4FA74CDB-6661-4B55-B4B4-E2FA19E39C58}" srcId="{FE534CC5-D7ED-4246-9ADF-76592DB9E7FB}" destId="{BEF0805C-55C4-43C8-ADB8-B27E99D1F5E1}" srcOrd="1" destOrd="0" parTransId="{1861B189-4BF1-4893-82E7-410B912DEFB9}" sibTransId="{1CBF1E51-0ADA-4903-9674-3DFF16C6F1D2}"/>
    <dgm:cxn modelId="{23EA8BE9-055A-4A20-BE88-D0D4EAC02360}" type="presOf" srcId="{C4F0EAFD-92E1-43DD-9E39-AF9FFD18D186}" destId="{81BC53DD-BA87-4079-BB7A-EBA01878224D}" srcOrd="0" destOrd="0" presId="urn:microsoft.com/office/officeart/2005/8/layout/radial2"/>
    <dgm:cxn modelId="{6DAC37ED-69FF-4FDA-A826-557ED4FABAF0}" type="presOf" srcId="{FE534CC5-D7ED-4246-9ADF-76592DB9E7FB}" destId="{82BE5FF1-BD35-4C33-85FF-265F0A33B491}" srcOrd="0" destOrd="0" presId="urn:microsoft.com/office/officeart/2005/8/layout/radial2"/>
    <dgm:cxn modelId="{B0B3A3F2-1041-4456-9640-5AF33FC6A4A2}" type="presOf" srcId="{CFDCF7D4-1E99-414B-B387-17EEF91A4DE2}" destId="{978261C5-AFE9-4A51-8182-E9006DE09477}" srcOrd="0" destOrd="0" presId="urn:microsoft.com/office/officeart/2005/8/layout/radial2"/>
    <dgm:cxn modelId="{933833F6-00A4-4FC9-B002-A2CE5A6EB806}" type="presOf" srcId="{B942B076-7FC3-4392-8C06-D54EDA8F2434}" destId="{D5557EAD-5E52-42EF-8437-10B7FF472298}" srcOrd="0" destOrd="0" presId="urn:microsoft.com/office/officeart/2005/8/layout/radial2"/>
    <dgm:cxn modelId="{3B1DB5FD-BB5E-4F55-8B0C-0F8566D8D09E}" srcId="{B942B076-7FC3-4392-8C06-D54EDA8F2434}" destId="{057A1946-F599-4BFA-BBBA-8A0D6E27563E}" srcOrd="0" destOrd="0" parTransId="{D2DC4772-A06F-4A59-AB39-A3813BE0CC60}" sibTransId="{8DA247D8-B2BB-4FD4-8ECA-8856A89273CE}"/>
    <dgm:cxn modelId="{7B7D0269-5089-48D8-BF0E-3A309440E5A3}" type="presParOf" srcId="{A6FB0B04-0A2E-4B19-AE00-75B0CD846BE3}" destId="{EC8A92F3-00B4-4996-B20B-3C9F75A8E237}" srcOrd="0" destOrd="0" presId="urn:microsoft.com/office/officeart/2005/8/layout/radial2"/>
    <dgm:cxn modelId="{74B5D22D-A371-4C5B-9689-A47D61F2E929}" type="presParOf" srcId="{EC8A92F3-00B4-4996-B20B-3C9F75A8E237}" destId="{3A1BA207-29A5-4941-85F3-E19F76C534E2}" srcOrd="0" destOrd="0" presId="urn:microsoft.com/office/officeart/2005/8/layout/radial2"/>
    <dgm:cxn modelId="{85BE30DC-FC29-41A2-ADF5-843DCF01607B}" type="presParOf" srcId="{3A1BA207-29A5-4941-85F3-E19F76C534E2}" destId="{0056E8BD-195D-486C-A2F4-097C38913122}" srcOrd="0" destOrd="0" presId="urn:microsoft.com/office/officeart/2005/8/layout/radial2"/>
    <dgm:cxn modelId="{0BE6AA85-07B1-4707-B8C1-11ED1E5383CE}" type="presParOf" srcId="{3A1BA207-29A5-4941-85F3-E19F76C534E2}" destId="{6B060611-6445-44E3-9023-92833CBF66AC}" srcOrd="1" destOrd="0" presId="urn:microsoft.com/office/officeart/2005/8/layout/radial2"/>
    <dgm:cxn modelId="{C2BF1E20-45E7-48C2-8E91-4C90CCD20629}" type="presParOf" srcId="{EC8A92F3-00B4-4996-B20B-3C9F75A8E237}" destId="{851FFAF4-2A9A-42A4-AE22-9C73892AFF9D}" srcOrd="1" destOrd="0" presId="urn:microsoft.com/office/officeart/2005/8/layout/radial2"/>
    <dgm:cxn modelId="{29CDDE5E-4FD1-4433-B519-ED2FAF1E900D}" type="presParOf" srcId="{EC8A92F3-00B4-4996-B20B-3C9F75A8E237}" destId="{8BE9E711-84FA-4591-9999-55B7E59B09E3}" srcOrd="2" destOrd="0" presId="urn:microsoft.com/office/officeart/2005/8/layout/radial2"/>
    <dgm:cxn modelId="{34A6D55E-A14F-4626-8A06-9485C828E70F}" type="presParOf" srcId="{8BE9E711-84FA-4591-9999-55B7E59B09E3}" destId="{AECB6883-826B-493A-8E8F-B69F57846E9B}" srcOrd="0" destOrd="0" presId="urn:microsoft.com/office/officeart/2005/8/layout/radial2"/>
    <dgm:cxn modelId="{B7B217EF-AB5D-4FA1-AA3F-FF2FC5997754}" type="presParOf" srcId="{8BE9E711-84FA-4591-9999-55B7E59B09E3}" destId="{81BC53DD-BA87-4079-BB7A-EBA01878224D}" srcOrd="1" destOrd="0" presId="urn:microsoft.com/office/officeart/2005/8/layout/radial2"/>
    <dgm:cxn modelId="{3C0BCA59-EB8D-4117-A53B-53D4E750E46E}" type="presParOf" srcId="{EC8A92F3-00B4-4996-B20B-3C9F75A8E237}" destId="{46E6F09A-3BED-4D71-BB71-46C9A49BFF32}" srcOrd="3" destOrd="0" presId="urn:microsoft.com/office/officeart/2005/8/layout/radial2"/>
    <dgm:cxn modelId="{3C0534EA-AAC9-4538-9E84-9A55B27577E6}" type="presParOf" srcId="{EC8A92F3-00B4-4996-B20B-3C9F75A8E237}" destId="{794D4546-0345-4119-A736-975DEF768DC1}" srcOrd="4" destOrd="0" presId="urn:microsoft.com/office/officeart/2005/8/layout/radial2"/>
    <dgm:cxn modelId="{CDEADC2B-7308-4E96-82BC-CCDB9F33E6FA}" type="presParOf" srcId="{794D4546-0345-4119-A736-975DEF768DC1}" destId="{D5557EAD-5E52-42EF-8437-10B7FF472298}" srcOrd="0" destOrd="0" presId="urn:microsoft.com/office/officeart/2005/8/layout/radial2"/>
    <dgm:cxn modelId="{9443A206-D03C-4172-9655-089AECB8A328}" type="presParOf" srcId="{794D4546-0345-4119-A736-975DEF768DC1}" destId="{9A9F66EF-A457-4530-A648-81BF285FA9F2}" srcOrd="1" destOrd="0" presId="urn:microsoft.com/office/officeart/2005/8/layout/radial2"/>
    <dgm:cxn modelId="{2C8AE62B-865E-409F-A282-AB1D06796B6D}" type="presParOf" srcId="{EC8A92F3-00B4-4996-B20B-3C9F75A8E237}" destId="{978261C5-AFE9-4A51-8182-E9006DE09477}" srcOrd="5" destOrd="0" presId="urn:microsoft.com/office/officeart/2005/8/layout/radial2"/>
    <dgm:cxn modelId="{0DCCAEB2-4BA8-4D00-9DFD-DCBF76EABE3F}" type="presParOf" srcId="{EC8A92F3-00B4-4996-B20B-3C9F75A8E237}" destId="{DC12D862-100E-4BBE-8760-D41C8AA0183B}" srcOrd="6" destOrd="0" presId="urn:microsoft.com/office/officeart/2005/8/layout/radial2"/>
    <dgm:cxn modelId="{14ED7BBC-1644-4460-AC5D-C1C7373AFBAA}" type="presParOf" srcId="{DC12D862-100E-4BBE-8760-D41C8AA0183B}" destId="{82BE5FF1-BD35-4C33-85FF-265F0A33B491}" srcOrd="0" destOrd="0" presId="urn:microsoft.com/office/officeart/2005/8/layout/radial2"/>
    <dgm:cxn modelId="{B1A3CB85-F814-4874-B089-7529EDD3445F}" type="presParOf" srcId="{DC12D862-100E-4BBE-8760-D41C8AA0183B}" destId="{67F982C8-C5AB-4F5A-B4F8-A9EF891B8CD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261C5-AFE9-4A51-8182-E9006DE09477}">
      <dsp:nvSpPr>
        <dsp:cNvPr id="0" name=""/>
        <dsp:cNvSpPr/>
      </dsp:nvSpPr>
      <dsp:spPr>
        <a:xfrm rot="2562990">
          <a:off x="3183257" y="4619589"/>
          <a:ext cx="992731" cy="57041"/>
        </a:xfrm>
        <a:custGeom>
          <a:avLst/>
          <a:gdLst/>
          <a:ahLst/>
          <a:cxnLst/>
          <a:rect l="0" t="0" r="0" b="0"/>
          <a:pathLst>
            <a:path>
              <a:moveTo>
                <a:pt x="0" y="28520"/>
              </a:moveTo>
              <a:lnTo>
                <a:pt x="992731" y="285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6F09A-3BED-4D71-BB71-46C9A49BFF32}">
      <dsp:nvSpPr>
        <dsp:cNvPr id="0" name=""/>
        <dsp:cNvSpPr/>
      </dsp:nvSpPr>
      <dsp:spPr>
        <a:xfrm>
          <a:off x="3314933" y="3260881"/>
          <a:ext cx="1104435" cy="57041"/>
        </a:xfrm>
        <a:custGeom>
          <a:avLst/>
          <a:gdLst/>
          <a:ahLst/>
          <a:cxnLst/>
          <a:rect l="0" t="0" r="0" b="0"/>
          <a:pathLst>
            <a:path>
              <a:moveTo>
                <a:pt x="0" y="28520"/>
              </a:moveTo>
              <a:lnTo>
                <a:pt x="1104435" y="285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FFAF4-2A9A-42A4-AE22-9C73892AFF9D}">
      <dsp:nvSpPr>
        <dsp:cNvPr id="0" name=""/>
        <dsp:cNvSpPr/>
      </dsp:nvSpPr>
      <dsp:spPr>
        <a:xfrm rot="19037010">
          <a:off x="3183257" y="1902174"/>
          <a:ext cx="992731" cy="57041"/>
        </a:xfrm>
        <a:custGeom>
          <a:avLst/>
          <a:gdLst/>
          <a:ahLst/>
          <a:cxnLst/>
          <a:rect l="0" t="0" r="0" b="0"/>
          <a:pathLst>
            <a:path>
              <a:moveTo>
                <a:pt x="0" y="28520"/>
              </a:moveTo>
              <a:lnTo>
                <a:pt x="992731" y="285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60611-6445-44E3-9023-92833CBF66AC}">
      <dsp:nvSpPr>
        <dsp:cNvPr id="0" name=""/>
        <dsp:cNvSpPr/>
      </dsp:nvSpPr>
      <dsp:spPr>
        <a:xfrm>
          <a:off x="626802" y="1708149"/>
          <a:ext cx="3162506" cy="316250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CB6883-826B-493A-8E8F-B69F57846E9B}">
      <dsp:nvSpPr>
        <dsp:cNvPr id="0" name=""/>
        <dsp:cNvSpPr/>
      </dsp:nvSpPr>
      <dsp:spPr>
        <a:xfrm>
          <a:off x="3792626" y="1616"/>
          <a:ext cx="1897503" cy="189750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4400" kern="1200" dirty="0"/>
        </a:p>
      </dsp:txBody>
      <dsp:txXfrm>
        <a:off x="4070509" y="279499"/>
        <a:ext cx="1341737" cy="1341737"/>
      </dsp:txXfrm>
    </dsp:sp>
    <dsp:sp modelId="{81BC53DD-BA87-4079-BB7A-EBA01878224D}">
      <dsp:nvSpPr>
        <dsp:cNvPr id="0" name=""/>
        <dsp:cNvSpPr/>
      </dsp:nvSpPr>
      <dsp:spPr>
        <a:xfrm>
          <a:off x="5879880" y="1616"/>
          <a:ext cx="2846255" cy="1897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755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6200" kern="1200"/>
        </a:p>
        <a:p>
          <a:pPr marL="285750" lvl="1" indent="-285750" algn="l" defTabSz="2755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6200" kern="1200"/>
        </a:p>
      </dsp:txBody>
      <dsp:txXfrm>
        <a:off x="5879880" y="1616"/>
        <a:ext cx="2846255" cy="1897503"/>
      </dsp:txXfrm>
    </dsp:sp>
    <dsp:sp modelId="{D5557EAD-5E52-42EF-8437-10B7FF472298}">
      <dsp:nvSpPr>
        <dsp:cNvPr id="0" name=""/>
        <dsp:cNvSpPr/>
      </dsp:nvSpPr>
      <dsp:spPr>
        <a:xfrm>
          <a:off x="4419368" y="2340650"/>
          <a:ext cx="1897503" cy="189750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4400" kern="1200" dirty="0"/>
        </a:p>
      </dsp:txBody>
      <dsp:txXfrm>
        <a:off x="4697251" y="2618533"/>
        <a:ext cx="1341737" cy="1341737"/>
      </dsp:txXfrm>
    </dsp:sp>
    <dsp:sp modelId="{9A9F66EF-A457-4530-A648-81BF285FA9F2}">
      <dsp:nvSpPr>
        <dsp:cNvPr id="0" name=""/>
        <dsp:cNvSpPr/>
      </dsp:nvSpPr>
      <dsp:spPr>
        <a:xfrm>
          <a:off x="6506623" y="2340650"/>
          <a:ext cx="2846255" cy="1897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755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6200" kern="1200"/>
        </a:p>
        <a:p>
          <a:pPr marL="285750" lvl="1" indent="-285750" algn="l" defTabSz="2755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6200" kern="1200"/>
        </a:p>
      </dsp:txBody>
      <dsp:txXfrm>
        <a:off x="6506623" y="2340650"/>
        <a:ext cx="2846255" cy="1897503"/>
      </dsp:txXfrm>
    </dsp:sp>
    <dsp:sp modelId="{82BE5FF1-BD35-4C33-85FF-265F0A33B491}">
      <dsp:nvSpPr>
        <dsp:cNvPr id="0" name=""/>
        <dsp:cNvSpPr/>
      </dsp:nvSpPr>
      <dsp:spPr>
        <a:xfrm>
          <a:off x="3792626" y="4679684"/>
          <a:ext cx="1897503" cy="189750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4400" kern="1200"/>
        </a:p>
      </dsp:txBody>
      <dsp:txXfrm>
        <a:off x="4070509" y="4957567"/>
        <a:ext cx="1341737" cy="1341737"/>
      </dsp:txXfrm>
    </dsp:sp>
    <dsp:sp modelId="{67F982C8-C5AB-4F5A-B4F8-A9EF891B8CD5}">
      <dsp:nvSpPr>
        <dsp:cNvPr id="0" name=""/>
        <dsp:cNvSpPr/>
      </dsp:nvSpPr>
      <dsp:spPr>
        <a:xfrm>
          <a:off x="5879880" y="4679684"/>
          <a:ext cx="2846255" cy="1897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755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6200" kern="1200"/>
        </a:p>
        <a:p>
          <a:pPr marL="285750" lvl="1" indent="-285750" algn="l" defTabSz="2755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N" sz="6200" kern="1200"/>
        </a:p>
      </dsp:txBody>
      <dsp:txXfrm>
        <a:off x="5879880" y="4679684"/>
        <a:ext cx="2846255" cy="1897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5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47975" y="514350"/>
            <a:ext cx="34480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51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1pPr>
    <a:lvl2pPr marL="1369176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2pPr>
    <a:lvl3pPr marL="2738350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3pPr>
    <a:lvl4pPr marL="4107524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4pPr>
    <a:lvl5pPr marL="5476699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5pPr>
    <a:lvl6pPr marL="6845875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6pPr>
    <a:lvl7pPr marL="8215050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7pPr>
    <a:lvl8pPr marL="9584224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8pPr>
    <a:lvl9pPr marL="10953400" algn="l" defTabSz="2738350" rtl="0" eaLnBrk="1" latinLnBrk="0" hangingPunct="1">
      <a:defRPr sz="36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A6E1-DE42-4F45-920F-17BF53FFE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9575" y="5360988"/>
            <a:ext cx="32940625" cy="114061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98998-0F10-4AE1-9E34-B245901C7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9575" y="17206913"/>
            <a:ext cx="32940625" cy="79089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A8CEF-3F46-4F20-97CD-A3DCB0F72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79DC6-6F13-4F9D-AF3C-A0D6F2F7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61CC7-1CC8-495C-930F-800ED47A0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93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07B90-0318-4CD0-9E4C-F46572F5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1B5956-7535-448E-B8EE-FD12F1F69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36487-3E5F-459B-B364-73E941F9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C7540-CCEB-4E10-A449-804F77A5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4E30B-BDBC-4560-AFFE-96FA742E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173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BC52A8-937E-4D94-976D-AF1748618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30913" y="1744663"/>
            <a:ext cx="9469437" cy="2776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AF98DC-B445-459B-852E-793D325B1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9425" y="1744663"/>
            <a:ext cx="28259088" cy="27762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D7599-3799-4B45-846E-609B592B1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AF544-2C7E-4A0D-8935-930874B1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4B551-CD69-4CD0-838A-726D1F4C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673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2745-F80C-49D0-AD64-30EE5EBCA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3844B-8AE1-43C4-9ADC-E7DE92E05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02C12-1764-4E37-9128-23FA1CB1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974AA-D143-4F8B-9983-15512457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2844A-D904-4C9A-A6FD-600A0FF5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51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83B14-92F0-49BE-9C81-9A8006E5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167688"/>
            <a:ext cx="37880925" cy="136271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48503-2011-48D2-B856-D267C5BED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7200" y="21923375"/>
            <a:ext cx="37880925" cy="71659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D4F8-04B2-4853-8283-91A90D6B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0D1F4-9713-477A-90AC-38C6A066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AF81A-8A74-4E56-BAE3-EA219E40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61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D517B-DB0B-4235-AED5-004C39B45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59E12-773C-4BAB-AE13-316A33A0B4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9425" y="8720138"/>
            <a:ext cx="18864263" cy="20786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3A606-9102-47CC-9CA5-CEDF229E5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36088" y="8720138"/>
            <a:ext cx="18864262" cy="20786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116A8-F5E9-4DAC-B3C8-9B1AE81DE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EC925-79DE-4AE0-B1F1-88FE0644F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86AAD-C166-4F28-8FB9-9770CE7D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51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37C7E-E07B-403B-94C8-5E7CC534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5775" y="1744663"/>
            <a:ext cx="37880925" cy="6330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9255F-024D-485E-BFE6-BBFD3BA1F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5775" y="8031163"/>
            <a:ext cx="18580100" cy="39354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A4F02-08F5-4E32-AA6F-B8E676A71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5775" y="11966575"/>
            <a:ext cx="18580100" cy="176006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50408-8F59-403E-B485-6B03977208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34525" y="8031163"/>
            <a:ext cx="18672175" cy="39354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146ABC-F6DB-44AA-9589-074CFBE2B6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34525" y="11966575"/>
            <a:ext cx="18672175" cy="176006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398B26-FCF1-4AE1-8B28-6906CF1B6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E8BDD5-3733-4ADA-A44B-ABFC17124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DF0A7C-F322-4D74-80C6-A5A529CFB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526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17EDF-E59B-42FB-B165-BE9D7CA58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263FF-6790-44D2-A560-242E89FA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5398B-AD11-4C1C-BA74-DD9FE4639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02A23-3D1F-4C67-983C-9658830A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669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7A10B8-F994-4F79-90F3-BC4068C83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67673-0F68-4718-AECB-DE93E0071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AD707-1C02-47EB-AA2A-AA6FD5070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368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5901A-1585-456A-BEF4-D04F971E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5775" y="2184400"/>
            <a:ext cx="14165263" cy="7643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10882-55D5-4359-8F92-47CD32C02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72175" y="4716463"/>
            <a:ext cx="22234525" cy="23280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AFC2B-5B22-4DE5-9CBD-D1C5580C9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5775" y="9828213"/>
            <a:ext cx="14165263" cy="182070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652AD-5BFC-41A7-9A92-480DD2B5C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42FC9-EB2C-49B2-AA6D-6019893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03F3C-85D7-4577-8A8A-3BBB73E6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10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EC40-7B39-4ED6-B095-294ED00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5775" y="2184400"/>
            <a:ext cx="14165263" cy="7643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B0E427-4641-4031-99C5-4A84BE327F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72175" y="4716463"/>
            <a:ext cx="22234525" cy="23280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04F2CC-5AFC-42D3-9F33-337A794E3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5775" y="9828213"/>
            <a:ext cx="14165263" cy="182070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E03B0-FE20-4C01-B08B-168224F2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5E322-058F-448E-9FFF-E3125CFC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44683-2E54-4171-8D9F-F4D9955EA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437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1887A-10D6-4D82-A694-B129F7C6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9425" y="1744663"/>
            <a:ext cx="37880925" cy="6330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C0A85-DA9B-4DB6-A4C3-962996F27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9425" y="8720138"/>
            <a:ext cx="37880925" cy="20786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ECF14-6630-4B76-8AFD-A1A08915B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9425" y="30364113"/>
            <a:ext cx="9882188" cy="1743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B0BFC-B5B6-45DD-ACEA-393E85959C71}" type="datetimeFigureOut">
              <a:rPr lang="en-IN" smtClean="0"/>
              <a:t>27-02-2022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66E9B-0FEB-4317-BBA7-5F65CDC13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47850" y="30364113"/>
            <a:ext cx="14824075" cy="1743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5C5FF-29C9-4AF9-98BD-27D3AC94D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1018163" y="30364113"/>
            <a:ext cx="9882187" cy="1743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7378D-3D81-4970-BD55-E5BB70D3C7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54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621E9A2-2F5C-4EC1-9B2A-C47AD8061B76}"/>
              </a:ext>
            </a:extLst>
          </p:cNvPr>
          <p:cNvSpPr/>
          <p:nvPr/>
        </p:nvSpPr>
        <p:spPr>
          <a:xfrm>
            <a:off x="662070" y="431658"/>
            <a:ext cx="42644424" cy="4314514"/>
          </a:xfrm>
          <a:prstGeom prst="roundRect">
            <a:avLst>
              <a:gd name="adj" fmla="val 2220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IN" sz="6461" b="1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774CF56-A2AF-40D7-B9BB-F2BADE18786D}"/>
              </a:ext>
            </a:extLst>
          </p:cNvPr>
          <p:cNvSpPr/>
          <p:nvPr/>
        </p:nvSpPr>
        <p:spPr>
          <a:xfrm>
            <a:off x="662070" y="5245603"/>
            <a:ext cx="14817243" cy="79474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6461" b="1" dirty="0">
              <a:solidFill>
                <a:srgbClr val="002060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172B3EF-518E-45B7-A605-7CAF1F3C75F7}"/>
              </a:ext>
            </a:extLst>
          </p:cNvPr>
          <p:cNvSpPr/>
          <p:nvPr/>
        </p:nvSpPr>
        <p:spPr>
          <a:xfrm>
            <a:off x="16134083" y="5243042"/>
            <a:ext cx="13645549" cy="924350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l">
              <a:buFont typeface="Arial" panose="020B0604020202020204" pitchFamily="34" charset="0"/>
              <a:buNone/>
            </a:pPr>
            <a:endParaRPr lang="en-IN" sz="6461" dirty="0">
              <a:solidFill>
                <a:srgbClr val="002060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CDED30A-A251-4614-8DC4-634FE2B3CF4D}"/>
              </a:ext>
            </a:extLst>
          </p:cNvPr>
          <p:cNvSpPr/>
          <p:nvPr/>
        </p:nvSpPr>
        <p:spPr>
          <a:xfrm>
            <a:off x="632717" y="13765078"/>
            <a:ext cx="14995487" cy="626675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6461" b="1" dirty="0">
              <a:solidFill>
                <a:srgbClr val="002060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189D721-8367-410C-8909-95A87D5F00EB}"/>
              </a:ext>
            </a:extLst>
          </p:cNvPr>
          <p:cNvSpPr/>
          <p:nvPr/>
        </p:nvSpPr>
        <p:spPr>
          <a:xfrm>
            <a:off x="624112" y="20593143"/>
            <a:ext cx="14817246" cy="83023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6461" b="1" dirty="0">
              <a:solidFill>
                <a:srgbClr val="002060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71FF378-8087-469C-AF40-C521A0ED50A8}"/>
              </a:ext>
            </a:extLst>
          </p:cNvPr>
          <p:cNvSpPr/>
          <p:nvPr/>
        </p:nvSpPr>
        <p:spPr>
          <a:xfrm>
            <a:off x="16253878" y="14983418"/>
            <a:ext cx="13645549" cy="680365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6461" b="1" dirty="0">
              <a:solidFill>
                <a:srgbClr val="002060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CC1194B-39B4-41FD-B102-98C46B51F373}"/>
              </a:ext>
            </a:extLst>
          </p:cNvPr>
          <p:cNvSpPr/>
          <p:nvPr/>
        </p:nvSpPr>
        <p:spPr>
          <a:xfrm>
            <a:off x="30285511" y="5245603"/>
            <a:ext cx="13020982" cy="906677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6461" b="1" dirty="0"/>
          </a:p>
          <a:p>
            <a:pPr algn="ctr"/>
            <a:endParaRPr lang="en-IN" sz="6461" b="1" dirty="0"/>
          </a:p>
          <a:p>
            <a:pPr algn="ctr"/>
            <a:endParaRPr lang="en-IN" sz="6461" b="1" dirty="0"/>
          </a:p>
          <a:p>
            <a:pPr algn="ctr"/>
            <a:endParaRPr lang="en-IN" sz="6461" b="1" dirty="0"/>
          </a:p>
          <a:p>
            <a:pPr algn="ctr"/>
            <a:endParaRPr lang="en-IN" sz="6461" b="1" dirty="0"/>
          </a:p>
          <a:p>
            <a:pPr algn="ctr"/>
            <a:endParaRPr lang="en-IN" sz="6461" b="1" dirty="0"/>
          </a:p>
          <a:p>
            <a:pPr algn="ctr"/>
            <a:endParaRPr lang="en-IN" sz="6461" b="1" dirty="0"/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CC7D38C1-1290-4E96-8653-FDDF588049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0536301"/>
              </p:ext>
            </p:extLst>
          </p:nvPr>
        </p:nvGraphicFramePr>
        <p:xfrm>
          <a:off x="32527514" y="7345251"/>
          <a:ext cx="9979682" cy="6578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0E53B63-9C77-451C-8376-69D6EEACDA01}"/>
              </a:ext>
            </a:extLst>
          </p:cNvPr>
          <p:cNvSpPr/>
          <p:nvPr/>
        </p:nvSpPr>
        <p:spPr>
          <a:xfrm>
            <a:off x="16253878" y="22142046"/>
            <a:ext cx="13645549" cy="675348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6461" b="1" dirty="0">
              <a:solidFill>
                <a:srgbClr val="002060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66E6AF7-704B-437D-8D6D-9DC52BE6793B}"/>
              </a:ext>
            </a:extLst>
          </p:cNvPr>
          <p:cNvSpPr/>
          <p:nvPr/>
        </p:nvSpPr>
        <p:spPr>
          <a:xfrm>
            <a:off x="30525102" y="14754794"/>
            <a:ext cx="12781392" cy="65917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6461" b="1" dirty="0">
              <a:solidFill>
                <a:srgbClr val="002060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D3E606D-CC27-4482-B9C9-F09D8F2E18AA}"/>
              </a:ext>
            </a:extLst>
          </p:cNvPr>
          <p:cNvSpPr/>
          <p:nvPr/>
        </p:nvSpPr>
        <p:spPr>
          <a:xfrm>
            <a:off x="30525101" y="21787071"/>
            <a:ext cx="12933793" cy="71084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3210" tIns="41605" rIns="83210" bIns="416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6461" b="1" dirty="0">
              <a:solidFill>
                <a:srgbClr val="002060"/>
              </a:solidFill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B1BEC5B2-0DCA-409D-A716-33202999D07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95594" y="1550788"/>
            <a:ext cx="2520000" cy="2520000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0FE7A7F7-0CF0-4FDF-BD20-C7BB1BB253E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7660" y="1550788"/>
            <a:ext cx="2494800" cy="2520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1F3B018-0C4F-4A96-B94E-21C8A515302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1559" y="3454710"/>
            <a:ext cx="4671181" cy="1080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959AD3E-FA66-4B14-AAFF-4C72B73FC950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1" r="17682" b="12877"/>
          <a:stretch/>
        </p:blipFill>
        <p:spPr>
          <a:xfrm>
            <a:off x="39286971" y="777096"/>
            <a:ext cx="2340000" cy="2178184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6B3965C5-159C-4A60-AE82-AF82A53DE965}"/>
              </a:ext>
            </a:extLst>
          </p:cNvPr>
          <p:cNvSpPr/>
          <p:nvPr/>
        </p:nvSpPr>
        <p:spPr>
          <a:xfrm>
            <a:off x="21336001" y="29250503"/>
            <a:ext cx="22200880" cy="31031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6600" b="1" dirty="0">
              <a:solidFill>
                <a:srgbClr val="00206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C1DB93-105F-4D45-963A-AEC26D0029E9}"/>
              </a:ext>
            </a:extLst>
          </p:cNvPr>
          <p:cNvSpPr/>
          <p:nvPr/>
        </p:nvSpPr>
        <p:spPr>
          <a:xfrm>
            <a:off x="476678" y="29276207"/>
            <a:ext cx="20711890" cy="30774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6600" b="1" dirty="0">
              <a:solidFill>
                <a:srgbClr val="002060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5BA134D-C377-414D-8479-475C6ECCF8E1}"/>
              </a:ext>
            </a:extLst>
          </p:cNvPr>
          <p:cNvSpPr/>
          <p:nvPr/>
        </p:nvSpPr>
        <p:spPr>
          <a:xfrm>
            <a:off x="662070" y="5225392"/>
            <a:ext cx="14817243" cy="1279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dirty="0">
                <a:solidFill>
                  <a:schemeClr val="bg1"/>
                </a:solidFill>
              </a:rPr>
              <a:t>Project Summary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E24DA87-3F69-48F4-ABAC-8F29DCEFE4B0}"/>
              </a:ext>
            </a:extLst>
          </p:cNvPr>
          <p:cNvSpPr/>
          <p:nvPr/>
        </p:nvSpPr>
        <p:spPr>
          <a:xfrm>
            <a:off x="662070" y="13754322"/>
            <a:ext cx="14995487" cy="1279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737619E-3BA2-4F8B-980D-6C3A02A8B569}"/>
              </a:ext>
            </a:extLst>
          </p:cNvPr>
          <p:cNvSpPr/>
          <p:nvPr/>
        </p:nvSpPr>
        <p:spPr>
          <a:xfrm>
            <a:off x="632717" y="20602903"/>
            <a:ext cx="14846596" cy="1279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dirty="0">
                <a:solidFill>
                  <a:schemeClr val="bg1"/>
                </a:solidFill>
              </a:rPr>
              <a:t>Materials &amp; Methods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71D18C9-41CE-4D30-983E-93044B0A1F36}"/>
              </a:ext>
            </a:extLst>
          </p:cNvPr>
          <p:cNvSpPr/>
          <p:nvPr/>
        </p:nvSpPr>
        <p:spPr>
          <a:xfrm>
            <a:off x="16134083" y="5101143"/>
            <a:ext cx="13645549" cy="1279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bg1"/>
                </a:solidFill>
              </a:rPr>
              <a:t>Expected Output &amp; Outcome of the Proposal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CF9F481-7900-43D0-9C83-2757ED65C54C}"/>
              </a:ext>
            </a:extLst>
          </p:cNvPr>
          <p:cNvSpPr/>
          <p:nvPr/>
        </p:nvSpPr>
        <p:spPr>
          <a:xfrm>
            <a:off x="30285511" y="5225392"/>
            <a:ext cx="13139670" cy="1279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b="1" dirty="0"/>
              <a:t>Timeline/Pert Chart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FB79CC-C224-4E0C-B31D-FD5D772857C2}"/>
              </a:ext>
            </a:extLst>
          </p:cNvPr>
          <p:cNvSpPr/>
          <p:nvPr/>
        </p:nvSpPr>
        <p:spPr>
          <a:xfrm>
            <a:off x="16253878" y="14951250"/>
            <a:ext cx="13645549" cy="193467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bg1"/>
                </a:solidFill>
              </a:rPr>
              <a:t>Review of Status of Research &amp; Development in the subject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8869FA8-14F5-4DDA-9389-24B78B62D737}"/>
              </a:ext>
            </a:extLst>
          </p:cNvPr>
          <p:cNvSpPr/>
          <p:nvPr/>
        </p:nvSpPr>
        <p:spPr>
          <a:xfrm>
            <a:off x="16253877" y="22142045"/>
            <a:ext cx="13645549" cy="156316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bg1"/>
                </a:solidFill>
              </a:rPr>
              <a:t>Importance of the Proposed Project in the context of Current Status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D4B87D2F-4EA3-4139-ABB1-C56104BAD831}"/>
              </a:ext>
            </a:extLst>
          </p:cNvPr>
          <p:cNvSpPr/>
          <p:nvPr/>
        </p:nvSpPr>
        <p:spPr>
          <a:xfrm>
            <a:off x="30495748" y="14764095"/>
            <a:ext cx="12781393" cy="1279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bg1"/>
                </a:solidFill>
              </a:rPr>
              <a:t>Workplan/Methodology/Scheme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73DEB70-5ACF-48CA-839F-FDA52342BF04}"/>
              </a:ext>
            </a:extLst>
          </p:cNvPr>
          <p:cNvSpPr/>
          <p:nvPr/>
        </p:nvSpPr>
        <p:spPr>
          <a:xfrm>
            <a:off x="30525102" y="21797583"/>
            <a:ext cx="12933793" cy="127982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bg1"/>
                </a:solidFill>
              </a:rPr>
              <a:t>Facilities required to execute the proposal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DA31F74-27CA-419B-94E2-28F3A9E90FA4}"/>
              </a:ext>
            </a:extLst>
          </p:cNvPr>
          <p:cNvSpPr/>
          <p:nvPr/>
        </p:nvSpPr>
        <p:spPr>
          <a:xfrm>
            <a:off x="21336001" y="29280153"/>
            <a:ext cx="22200880" cy="909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Conclusions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A87544-4682-436A-8563-4B924E9A5358}"/>
              </a:ext>
            </a:extLst>
          </p:cNvPr>
          <p:cNvSpPr/>
          <p:nvPr/>
        </p:nvSpPr>
        <p:spPr>
          <a:xfrm>
            <a:off x="471710" y="29250498"/>
            <a:ext cx="20711890" cy="909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738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References</a:t>
            </a:r>
          </a:p>
        </p:txBody>
      </p:sp>
      <p:sp>
        <p:nvSpPr>
          <p:cNvPr id="37" name="Title 2">
            <a:extLst>
              <a:ext uri="{FF2B5EF4-FFF2-40B4-BE49-F238E27FC236}">
                <a16:creationId xmlns:a16="http://schemas.microsoft.com/office/drawing/2014/main" id="{2D54DE7A-B906-4976-9AF1-3BA96F16D0AE}"/>
              </a:ext>
            </a:extLst>
          </p:cNvPr>
          <p:cNvSpPr txBox="1">
            <a:spLocks/>
          </p:cNvSpPr>
          <p:nvPr/>
        </p:nvSpPr>
        <p:spPr>
          <a:xfrm>
            <a:off x="6008914" y="807984"/>
            <a:ext cx="31901946" cy="1129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IN"/>
              <a:t>Title of the Project</a:t>
            </a:r>
            <a:endParaRPr lang="en-IN" dirty="0"/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0181E9C7-07EB-4223-92DE-F4F2131D70BD}"/>
              </a:ext>
            </a:extLst>
          </p:cNvPr>
          <p:cNvSpPr txBox="1">
            <a:spLocks/>
          </p:cNvSpPr>
          <p:nvPr/>
        </p:nvSpPr>
        <p:spPr>
          <a:xfrm>
            <a:off x="10834074" y="2223635"/>
            <a:ext cx="22251626" cy="11291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indent="0" algn="ctr" defTabSz="83210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54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1369176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8350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107524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76699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45875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15050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84224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53400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/>
              <a:t>Author names(s)</a:t>
            </a:r>
          </a:p>
        </p:txBody>
      </p:sp>
      <p:sp>
        <p:nvSpPr>
          <p:cNvPr id="39" name="Text Placeholder 12">
            <a:extLst>
              <a:ext uri="{FF2B5EF4-FFF2-40B4-BE49-F238E27FC236}">
                <a16:creationId xmlns:a16="http://schemas.microsoft.com/office/drawing/2014/main" id="{BD097471-A839-4859-BF02-89AA9181EB09}"/>
              </a:ext>
            </a:extLst>
          </p:cNvPr>
          <p:cNvSpPr txBox="1">
            <a:spLocks/>
          </p:cNvSpPr>
          <p:nvPr/>
        </p:nvSpPr>
        <p:spPr>
          <a:xfrm>
            <a:off x="7583488" y="3513081"/>
            <a:ext cx="28752800" cy="901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indent="0" algn="ctr" defTabSz="2738350" rtl="0" eaLnBrk="1" latinLnBrk="0" hangingPunct="1">
              <a:buNone/>
              <a:defRPr lang="en-IN" sz="5400" b="1" kern="1200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1369176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8350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56182" marR="0" indent="-208026" algn="l" defTabSz="832104" rtl="0" eaLnBrk="1" fontAlgn="auto" latinLnBrk="0" hangingPunct="1">
              <a:lnSpc>
                <a:spcPct val="90000"/>
              </a:lnSpc>
              <a:spcBef>
                <a:spcPts val="4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76699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45875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215050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584224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53400" algn="l" defTabSz="2738350" rtl="0" eaLnBrk="1" latinLnBrk="0" hangingPunct="1">
              <a:defRPr sz="5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32104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IN" dirty="0"/>
              <a:t>Affiliation(s)/Contact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232186509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PosterPresentations.com-48x48-Template</Template>
  <TotalTime>2993</TotalTime>
  <Words>66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1_Custom Design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Sandhan Sarma</cp:lastModifiedBy>
  <cp:revision>199</cp:revision>
  <dcterms:created xsi:type="dcterms:W3CDTF">2012-02-09T20:53:12Z</dcterms:created>
  <dcterms:modified xsi:type="dcterms:W3CDTF">2022-02-27T01:46:00Z</dcterms:modified>
</cp:coreProperties>
</file>